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9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5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90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1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18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76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34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0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6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89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17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FA91-5C70-0A4D-9D13-0069D53F968C}" type="datetimeFigureOut">
              <a:rPr lang="sv-SE" smtClean="0"/>
              <a:t>2018-03-18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1D5E-2DEE-474F-A80F-0279B6FD8E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346040"/>
            <a:ext cx="9144000" cy="2387600"/>
          </a:xfrm>
        </p:spPr>
        <p:txBody>
          <a:bodyPr>
            <a:normAutofit/>
          </a:bodyPr>
          <a:lstStyle/>
          <a:p>
            <a:r>
              <a:rPr lang="sv-SE" sz="8000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Bästa </a:t>
            </a:r>
            <a:r>
              <a:rPr lang="sv-SE" sz="8000" dirty="0" err="1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Bjästa</a:t>
            </a:r>
            <a:endParaRPr lang="sv-SE" sz="8000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593786"/>
            <a:ext cx="9144000" cy="808318"/>
          </a:xfrm>
        </p:spPr>
        <p:txBody>
          <a:bodyPr>
            <a:normAutofit/>
          </a:bodyPr>
          <a:lstStyle/>
          <a:p>
            <a:r>
              <a:rPr lang="sv-SE" sz="4400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Tillsammans skapar vi</a:t>
            </a:r>
            <a:endParaRPr lang="sv-SE" sz="4400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3" b="59740"/>
          <a:stretch/>
        </p:blipFill>
        <p:spPr>
          <a:xfrm>
            <a:off x="-11318" y="0"/>
            <a:ext cx="12203318" cy="2084295"/>
          </a:xfrm>
          <a:prstGeom prst="rect">
            <a:avLst/>
          </a:prstGeom>
        </p:spPr>
      </p:pic>
      <p:sp>
        <p:nvSpPr>
          <p:cNvPr id="6" name="Underrubrik 2"/>
          <p:cNvSpPr txBox="1">
            <a:spLocks/>
          </p:cNvSpPr>
          <p:nvPr/>
        </p:nvSpPr>
        <p:spPr>
          <a:xfrm>
            <a:off x="1760388" y="4841491"/>
            <a:ext cx="8659906" cy="808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e</a:t>
            </a:r>
            <a:r>
              <a:rPr lang="sv-SE" sz="2100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n stark och framgångsrik serviceort i Nätradalen </a:t>
            </a:r>
            <a:endParaRPr lang="sv-SE" sz="2100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Besöksnäring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Utveckla Konstdalen/</a:t>
            </a:r>
            <a:r>
              <a:rPr lang="sv-SE" dirty="0" err="1"/>
              <a:t>High</a:t>
            </a:r>
            <a:r>
              <a:rPr lang="sv-SE" dirty="0"/>
              <a:t> Coast Art </a:t>
            </a:r>
            <a:r>
              <a:rPr lang="sv-SE" dirty="0" err="1"/>
              <a:t>Valley</a:t>
            </a:r>
            <a:r>
              <a:rPr lang="sv-SE" dirty="0"/>
              <a:t>. </a:t>
            </a:r>
            <a:r>
              <a:rPr lang="sv-SE" dirty="0" err="1"/>
              <a:t>Bjästa</a:t>
            </a:r>
            <a:r>
              <a:rPr lang="sv-SE" dirty="0"/>
              <a:t> ska vara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ett </a:t>
            </a:r>
            <a:r>
              <a:rPr lang="sv-SE" dirty="0"/>
              <a:t>nav i Konstdalen</a:t>
            </a:r>
          </a:p>
          <a:p>
            <a:pPr lvl="0"/>
            <a:r>
              <a:rPr lang="sv-SE" dirty="0"/>
              <a:t>Lyft fram och marknadsför lokala råvaror och produkter inom mat, konst, design och hantverk</a:t>
            </a:r>
          </a:p>
          <a:p>
            <a:pPr lvl="0"/>
            <a:r>
              <a:rPr lang="sv-SE" dirty="0"/>
              <a:t>Dra nytta av Slalombackens läge vid E4:a och utveckla en rastplats/informationsplats med </a:t>
            </a:r>
            <a:r>
              <a:rPr lang="sv-SE" dirty="0" err="1"/>
              <a:t>ställplatser</a:t>
            </a:r>
            <a:r>
              <a:rPr lang="sv-SE" dirty="0"/>
              <a:t> för husbilar. Skylt som får bilar att stanna för ett besök i Konstdalen</a:t>
            </a:r>
          </a:p>
          <a:p>
            <a:pPr lvl="0"/>
            <a:r>
              <a:rPr lang="sv-SE" dirty="0"/>
              <a:t>Festivaler, marknader, kulturarrangemang och konstupplevelser</a:t>
            </a:r>
          </a:p>
          <a:p>
            <a:pPr lvl="0"/>
            <a:r>
              <a:rPr lang="sv-SE" dirty="0"/>
              <a:t>Guidade turer i </a:t>
            </a:r>
            <a:r>
              <a:rPr lang="sv-SE" dirty="0" smtClean="0"/>
              <a:t>Nätradalen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45" y="195398"/>
            <a:ext cx="2069605" cy="2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Annat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Lägenheter och trygghetsboende</a:t>
            </a:r>
          </a:p>
          <a:p>
            <a:pPr lvl="0"/>
            <a:r>
              <a:rPr lang="sv-SE" dirty="0"/>
              <a:t>Rusta upp kyrkoruinen. Behov av en askgravlund. Utveckla flera kulturaktiviteter i </a:t>
            </a:r>
            <a:r>
              <a:rPr lang="sv-SE" dirty="0" err="1"/>
              <a:t>Nätra</a:t>
            </a:r>
            <a:r>
              <a:rPr lang="sv-SE" dirty="0"/>
              <a:t> kyrka.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0538"/>
            <a:ext cx="3596079" cy="270219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3" y="3720538"/>
            <a:ext cx="4121033" cy="27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Positivt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Beröm till </a:t>
            </a:r>
            <a:endParaRPr lang="sv-SE" dirty="0" smtClean="0"/>
          </a:p>
          <a:p>
            <a:pPr lvl="1"/>
            <a:r>
              <a:rPr lang="sv-SE" dirty="0" smtClean="0"/>
              <a:t>förskolan/skolan</a:t>
            </a:r>
          </a:p>
          <a:p>
            <a:pPr lvl="1"/>
            <a:r>
              <a:rPr lang="sv-SE" dirty="0" smtClean="0"/>
              <a:t>Fritidsgården</a:t>
            </a:r>
          </a:p>
          <a:p>
            <a:pPr lvl="1"/>
            <a:r>
              <a:rPr lang="sv-SE" dirty="0" smtClean="0"/>
              <a:t>Biblioteket</a:t>
            </a:r>
          </a:p>
          <a:p>
            <a:pPr lvl="1"/>
            <a:r>
              <a:rPr lang="sv-SE" dirty="0" smtClean="0"/>
              <a:t>Slalombacken</a:t>
            </a:r>
          </a:p>
          <a:p>
            <a:pPr lvl="1"/>
            <a:r>
              <a:rPr lang="sv-SE" dirty="0" smtClean="0"/>
              <a:t>Ishallen</a:t>
            </a:r>
          </a:p>
          <a:p>
            <a:pPr lvl="1"/>
            <a:r>
              <a:rPr lang="sv-SE" dirty="0"/>
              <a:t>B</a:t>
            </a:r>
            <a:r>
              <a:rPr lang="sv-SE" dirty="0" smtClean="0"/>
              <a:t>ra </a:t>
            </a:r>
            <a:r>
              <a:rPr lang="sv-SE" dirty="0"/>
              <a:t>skidspår på </a:t>
            </a:r>
            <a:r>
              <a:rPr lang="sv-SE" dirty="0" err="1" smtClean="0"/>
              <a:t>Bjästamon</a:t>
            </a:r>
            <a:endParaRPr lang="sv-SE" dirty="0"/>
          </a:p>
          <a:p>
            <a:pPr lvl="1"/>
            <a:endParaRPr lang="sv-SE" dirty="0" smtClean="0"/>
          </a:p>
          <a:p>
            <a:pPr marL="457200" lvl="1" indent="0" algn="ctr">
              <a:buNone/>
            </a:pPr>
            <a:r>
              <a:rPr lang="sv-SE" sz="3200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Det är trevligt, snyggt och tryggt i </a:t>
            </a:r>
            <a:r>
              <a:rPr lang="sv-SE" sz="3200" dirty="0" err="1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Bjästa</a:t>
            </a:r>
            <a:endParaRPr lang="sv-SE" sz="3200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9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Hur går vi vidare?	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Bjästaområdets</a:t>
            </a:r>
            <a:r>
              <a:rPr lang="sv-SE" dirty="0" smtClean="0"/>
              <a:t> samhällsförening och </a:t>
            </a:r>
            <a:r>
              <a:rPr lang="sv-SE" dirty="0" err="1" smtClean="0"/>
              <a:t>Bygdsam</a:t>
            </a:r>
            <a:r>
              <a:rPr lang="sv-SE" dirty="0" smtClean="0"/>
              <a:t> Nätradalen informerar på sina hemsidor</a:t>
            </a:r>
            <a:endParaRPr lang="sv-SE" dirty="0" smtClean="0"/>
          </a:p>
          <a:p>
            <a:r>
              <a:rPr lang="sv-SE" dirty="0" smtClean="0"/>
              <a:t>Brinner </a:t>
            </a:r>
            <a:r>
              <a:rPr lang="sv-SE" dirty="0" smtClean="0"/>
              <a:t>du för någon av önskemålen som kommit in?</a:t>
            </a:r>
          </a:p>
          <a:p>
            <a:r>
              <a:rPr lang="sv-SE" dirty="0" smtClean="0"/>
              <a:t>Vill du bidra till att </a:t>
            </a:r>
            <a:r>
              <a:rPr lang="sv-SE" dirty="0" err="1" smtClean="0"/>
              <a:t>Bjästa</a:t>
            </a:r>
            <a:r>
              <a:rPr lang="sv-SE" dirty="0" smtClean="0"/>
              <a:t> blir en attraktivare serviceort?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Ta kontakt med någon av oss och anmäl ditt intresse!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17" y="5118265"/>
            <a:ext cx="2165037" cy="105869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65" y="5118265"/>
            <a:ext cx="1016572" cy="15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Entrébyggnaden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Sune Westberg, Örnsköldsviks kommun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8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753" y="2556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8800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Tack för ikväll</a:t>
            </a:r>
            <a:endParaRPr lang="sv-SE" sz="8800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Bakgrund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971305"/>
            <a:ext cx="10515600" cy="3488202"/>
          </a:xfrm>
        </p:spPr>
        <p:txBody>
          <a:bodyPr>
            <a:normAutofit fontScale="92500" lnSpcReduction="20000"/>
          </a:bodyPr>
          <a:lstStyle/>
          <a:p>
            <a:r>
              <a:rPr lang="sv-SE" sz="4000" dirty="0"/>
              <a:t> </a:t>
            </a:r>
            <a:r>
              <a:rPr lang="sv-SE" sz="4000" dirty="0" smtClean="0"/>
              <a:t>Bygd och stad</a:t>
            </a:r>
          </a:p>
          <a:p>
            <a:r>
              <a:rPr lang="sv-SE" sz="4000" dirty="0" smtClean="0"/>
              <a:t> Ortsvandring i </a:t>
            </a:r>
            <a:r>
              <a:rPr lang="sv-SE" sz="4000" dirty="0" err="1" smtClean="0"/>
              <a:t>Bjästa</a:t>
            </a:r>
            <a:r>
              <a:rPr lang="sv-SE" sz="4000" dirty="0" smtClean="0"/>
              <a:t> 2016</a:t>
            </a:r>
          </a:p>
          <a:p>
            <a:pPr lvl="1"/>
            <a:r>
              <a:rPr lang="sv-SE" sz="3600" dirty="0" smtClean="0"/>
              <a:t>Uppföljning av ortsvandringen</a:t>
            </a:r>
          </a:p>
          <a:p>
            <a:pPr lvl="1"/>
            <a:endParaRPr lang="sv-SE" sz="3600" dirty="0"/>
          </a:p>
          <a:p>
            <a:r>
              <a:rPr lang="sv-SE" sz="4400" dirty="0" smtClean="0"/>
              <a:t> Attityd</a:t>
            </a:r>
            <a:endParaRPr lang="sv-SE" sz="4400" dirty="0"/>
          </a:p>
          <a:p>
            <a:pPr lvl="1"/>
            <a:endParaRPr lang="sv-SE" sz="3600" dirty="0" smtClean="0"/>
          </a:p>
          <a:p>
            <a:r>
              <a:rPr lang="sv-SE" sz="4000" dirty="0" smtClean="0"/>
              <a:t> Centrumutveckling av serviceorten </a:t>
            </a:r>
            <a:r>
              <a:rPr lang="sv-SE" sz="4000" dirty="0" err="1" smtClean="0"/>
              <a:t>Bjästa</a:t>
            </a:r>
            <a:endParaRPr lang="sv-SE" sz="4000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2" y="1690688"/>
            <a:ext cx="2649187" cy="26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Bakgrund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Under hösten 2017 träffades fastighetsägare, företagare och föreningsaktiva för att samtala kring centrumutveckling i </a:t>
            </a:r>
            <a:r>
              <a:rPr lang="sv-SE" dirty="0" err="1" smtClean="0"/>
              <a:t>Bjästa</a:t>
            </a:r>
            <a:r>
              <a:rPr lang="sv-SE" dirty="0" smtClean="0"/>
              <a:t>.</a:t>
            </a:r>
          </a:p>
          <a:p>
            <a:r>
              <a:rPr lang="sv-SE" dirty="0" smtClean="0"/>
              <a:t>Ett flertal möten ledde fram till en önskan om att höra invånarnas röst.</a:t>
            </a:r>
          </a:p>
          <a:p>
            <a:r>
              <a:rPr lang="sv-SE" dirty="0" smtClean="0"/>
              <a:t>Tillsammans med Ågrenshuset tog vi tillsammans fram en enkät som under november fanns tillgänglig på 5 olika platser runt om i Nätradalen. Enkäten fanns även tillgänglig online. </a:t>
            </a:r>
          </a:p>
          <a:p>
            <a:r>
              <a:rPr lang="sv-SE" dirty="0" smtClean="0"/>
              <a:t>Ett antal aktioner genomfördes för att få in så många svar som möjligt.</a:t>
            </a:r>
          </a:p>
          <a:p>
            <a:r>
              <a:rPr lang="sv-SE" dirty="0" smtClean="0"/>
              <a:t>Över 500 svar kom in på mindre än en månad.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04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Centrumutveckling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Lena Lindström, Tillväxt Örnsköldsviks kommun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24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518" y="26242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v-SE" sz="16600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Fika</a:t>
            </a:r>
            <a:endParaRPr lang="sv-SE" sz="16600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Frågor som ställdes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3600" dirty="0" smtClean="0"/>
              <a:t>Vad är unikt och värt att utveckla i </a:t>
            </a:r>
            <a:r>
              <a:rPr lang="sv-SE" sz="3600" dirty="0" err="1" smtClean="0"/>
              <a:t>Bjästa</a:t>
            </a:r>
            <a:r>
              <a:rPr lang="sv-SE" sz="36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sv-SE" sz="3600" dirty="0" smtClean="0"/>
              <a:t>Vad saknar du i </a:t>
            </a:r>
            <a:r>
              <a:rPr lang="sv-SE" sz="3600" dirty="0" err="1" smtClean="0"/>
              <a:t>Bjästa</a:t>
            </a:r>
            <a:r>
              <a:rPr lang="sv-SE" sz="3600" dirty="0" smtClean="0"/>
              <a:t> idag?</a:t>
            </a:r>
          </a:p>
          <a:p>
            <a:pPr>
              <a:lnSpc>
                <a:spcPct val="150000"/>
              </a:lnSpc>
            </a:pPr>
            <a:r>
              <a:rPr lang="sv-SE" sz="3600" dirty="0" smtClean="0"/>
              <a:t>Vad tycker du behöver förändras i </a:t>
            </a:r>
            <a:r>
              <a:rPr lang="sv-SE" sz="3600" dirty="0" err="1" smtClean="0"/>
              <a:t>Bjästa</a:t>
            </a:r>
            <a:r>
              <a:rPr lang="sv-SE" sz="3600" dirty="0" smtClean="0"/>
              <a:t>?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1594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Vad hände med svaren vi fick in?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430742"/>
            <a:ext cx="10515600" cy="2665693"/>
          </a:xfrm>
        </p:spPr>
        <p:txBody>
          <a:bodyPr/>
          <a:lstStyle/>
          <a:p>
            <a:r>
              <a:rPr lang="sv-SE" dirty="0" smtClean="0"/>
              <a:t>Över 500 svar</a:t>
            </a:r>
          </a:p>
          <a:p>
            <a:r>
              <a:rPr lang="sv-SE" dirty="0" smtClean="0"/>
              <a:t>Centrumgruppen har sammanställt och gått igenom svaren</a:t>
            </a:r>
          </a:p>
          <a:p>
            <a:r>
              <a:rPr lang="sv-SE" dirty="0" smtClean="0"/>
              <a:t>Ansvaret fördelades mellan olika aktörer i gruppen</a:t>
            </a:r>
          </a:p>
          <a:p>
            <a:r>
              <a:rPr lang="sv-SE" dirty="0" smtClean="0"/>
              <a:t>Mycket har redan börjat hända</a:t>
            </a:r>
          </a:p>
          <a:p>
            <a:r>
              <a:rPr lang="sv-SE" dirty="0" smtClean="0"/>
              <a:t>Vi behöver även din hjälp för att möjliggöra önskemålen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3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Infrastruktur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Gång- &amp; cykelväg mellan </a:t>
            </a:r>
            <a:r>
              <a:rPr lang="sv-SE" dirty="0" err="1" smtClean="0"/>
              <a:t>Bjästa</a:t>
            </a:r>
            <a:r>
              <a:rPr lang="sv-SE" dirty="0" smtClean="0"/>
              <a:t> och Köpmanholmen</a:t>
            </a:r>
          </a:p>
          <a:p>
            <a:r>
              <a:rPr lang="sv-SE" dirty="0" smtClean="0"/>
              <a:t>Tågstation</a:t>
            </a:r>
          </a:p>
          <a:p>
            <a:r>
              <a:rPr lang="sv-SE" dirty="0" smtClean="0"/>
              <a:t>Senare kvällsturer med bussarna</a:t>
            </a:r>
          </a:p>
          <a:p>
            <a:r>
              <a:rPr lang="sv-SE" dirty="0" smtClean="0"/>
              <a:t>Fiber och bredband</a:t>
            </a:r>
          </a:p>
          <a:p>
            <a:r>
              <a:rPr lang="sv-SE" dirty="0" smtClean="0"/>
              <a:t>Helårsöppen hälsocentral</a:t>
            </a:r>
          </a:p>
          <a:p>
            <a:r>
              <a:rPr lang="sv-SE" dirty="0" smtClean="0"/>
              <a:t>Bank- och polisservice någon dag i veckan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87" y="1327063"/>
            <a:ext cx="1542848" cy="15383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87" y="3100263"/>
            <a:ext cx="1538350" cy="15383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87" y="5005319"/>
            <a:ext cx="1535950" cy="15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94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Service</a:t>
            </a:r>
            <a:endParaRPr lang="sv-SE" dirty="0">
              <a:solidFill>
                <a:srgbClr val="C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Behålla nuvarande service i </a:t>
            </a:r>
            <a:r>
              <a:rPr lang="sv-SE" dirty="0" err="1"/>
              <a:t>Bjästa</a:t>
            </a:r>
            <a:r>
              <a:rPr lang="sv-SE" dirty="0"/>
              <a:t> och utveckla en diversebutik med inriktning på bygg, järn och el</a:t>
            </a:r>
          </a:p>
          <a:p>
            <a:pPr lvl="0"/>
            <a:r>
              <a:rPr lang="sv-SE" dirty="0"/>
              <a:t>Behov av en större och upprustad samlingslokal med en bra utemiljö för alla åldrar, grillplats, fotboll, lek-och actionpark, boule och koppla ihop </a:t>
            </a:r>
            <a:r>
              <a:rPr lang="sv-SE" dirty="0" err="1"/>
              <a:t>plasen</a:t>
            </a:r>
            <a:r>
              <a:rPr lang="sv-SE" dirty="0"/>
              <a:t> med en Hälsans stig runt hela </a:t>
            </a:r>
            <a:r>
              <a:rPr lang="sv-SE" dirty="0" err="1"/>
              <a:t>Bjästa</a:t>
            </a:r>
            <a:r>
              <a:rPr lang="sv-SE" dirty="0"/>
              <a:t>(promenad och skidor)Entrébyggnaden i </a:t>
            </a:r>
            <a:r>
              <a:rPr lang="sv-SE" dirty="0" err="1"/>
              <a:t>Bjästa</a:t>
            </a:r>
            <a:endParaRPr lang="sv-SE" dirty="0"/>
          </a:p>
          <a:p>
            <a:pPr lvl="0"/>
            <a:r>
              <a:rPr lang="sv-SE" dirty="0"/>
              <a:t>Café och bageri</a:t>
            </a:r>
          </a:p>
          <a:p>
            <a:pPr lvl="0"/>
            <a:r>
              <a:rPr lang="sv-SE" dirty="0"/>
              <a:t>Utveckla Torget i </a:t>
            </a:r>
            <a:r>
              <a:rPr lang="sv-SE" dirty="0" err="1"/>
              <a:t>Bjästa</a:t>
            </a:r>
            <a:r>
              <a:rPr lang="sv-SE" dirty="0"/>
              <a:t> med uteserveringar, marknadsplatser och aktiviteter. Skapa småstadskänsla i centrala </a:t>
            </a:r>
            <a:r>
              <a:rPr lang="sv-SE" dirty="0" err="1" smtClean="0"/>
              <a:t>Bjästa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399</Words>
  <Application>Microsoft Macintosh PowerPoint</Application>
  <PresentationFormat>Bredbild</PresentationFormat>
  <Paragraphs>70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 Black</vt:lpstr>
      <vt:lpstr>Calibri</vt:lpstr>
      <vt:lpstr>Calibri Light</vt:lpstr>
      <vt:lpstr>Arial</vt:lpstr>
      <vt:lpstr>Office-tema</vt:lpstr>
      <vt:lpstr>Bästa Bjästa</vt:lpstr>
      <vt:lpstr>Bakgrund</vt:lpstr>
      <vt:lpstr>Bakgrund</vt:lpstr>
      <vt:lpstr>Centrumutveckling</vt:lpstr>
      <vt:lpstr>Fika</vt:lpstr>
      <vt:lpstr>Frågor som ställdes</vt:lpstr>
      <vt:lpstr>Vad hände med svaren vi fick in?</vt:lpstr>
      <vt:lpstr>Infrastruktur</vt:lpstr>
      <vt:lpstr>Service</vt:lpstr>
      <vt:lpstr>Besöksnäring</vt:lpstr>
      <vt:lpstr>Annat</vt:lpstr>
      <vt:lpstr>Positivt</vt:lpstr>
      <vt:lpstr>Hur går vi vidare? </vt:lpstr>
      <vt:lpstr>Entrébyggnaden</vt:lpstr>
      <vt:lpstr>Tack för ikväll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Bästa Bjästa</dc:title>
  <dc:creator>Sofie Holmgren</dc:creator>
  <cp:lastModifiedBy>Sofie Holmgren</cp:lastModifiedBy>
  <cp:revision>14</cp:revision>
  <dcterms:created xsi:type="dcterms:W3CDTF">2018-03-12T18:40:17Z</dcterms:created>
  <dcterms:modified xsi:type="dcterms:W3CDTF">2018-03-18T18:46:21Z</dcterms:modified>
</cp:coreProperties>
</file>